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8288000" cy="10287000"/>
  <p:notesSz cx="6858000" cy="9144000"/>
  <p:embeddedFontLst>
    <p:embeddedFont>
      <p:font typeface="王漢宗特黑體" panose="02000500000000000000" pitchFamily="2" charset="-120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28" autoAdjust="0"/>
  </p:normalViewPr>
  <p:slideViewPr>
    <p:cSldViewPr>
      <p:cViewPr varScale="1">
        <p:scale>
          <a:sx n="79" d="100"/>
          <a:sy n="79" d="100"/>
        </p:scale>
        <p:origin x="360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151761">
            <a:off x="10912533" y="-4157532"/>
            <a:ext cx="10454404" cy="762221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2700000">
            <a:off x="-4939101" y="6712177"/>
            <a:ext cx="11422613" cy="832812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508042" y="3520181"/>
            <a:ext cx="13271916" cy="1337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99"/>
              </a:lnSpc>
            </a:pPr>
            <a:r>
              <a:rPr lang="en-US" sz="8799">
                <a:solidFill>
                  <a:srgbClr val="000000"/>
                </a:solidFill>
                <a:latin typeface="王漢宗特黑體"/>
              </a:rPr>
              <a:t>2022 Java期末專題成果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690551" y="5143500"/>
            <a:ext cx="5960443" cy="3389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王漢宗特黑體"/>
              </a:rPr>
              <a:t>B13_2022</a:t>
            </a:r>
          </a:p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王漢宗特黑體"/>
              </a:rPr>
              <a:t>109403201  </a:t>
            </a:r>
            <a:r>
              <a:rPr lang="en-US" sz="3800" dirty="0" err="1">
                <a:solidFill>
                  <a:srgbClr val="000000"/>
                </a:solidFill>
                <a:latin typeface="王漢宗特黑體"/>
              </a:rPr>
              <a:t>謝子尉</a:t>
            </a:r>
            <a:endParaRPr lang="en-US" sz="3800" dirty="0">
              <a:solidFill>
                <a:srgbClr val="000000"/>
              </a:solidFill>
              <a:latin typeface="王漢宗特黑體"/>
            </a:endParaRPr>
          </a:p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王漢宗特黑體"/>
              </a:rPr>
              <a:t>110403027  </a:t>
            </a:r>
            <a:r>
              <a:rPr lang="en-US" sz="3800" dirty="0" err="1">
                <a:solidFill>
                  <a:srgbClr val="000000"/>
                </a:solidFill>
                <a:latin typeface="王漢宗特黑體"/>
              </a:rPr>
              <a:t>李晨瑜</a:t>
            </a:r>
            <a:endParaRPr lang="en-US" sz="3800" dirty="0">
              <a:solidFill>
                <a:srgbClr val="000000"/>
              </a:solidFill>
              <a:latin typeface="王漢宗特黑體"/>
            </a:endParaRPr>
          </a:p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王漢宗特黑體"/>
              </a:rPr>
              <a:t>110403032  邱筱筑</a:t>
            </a:r>
          </a:p>
          <a:p>
            <a:pPr algn="ctr">
              <a:lnSpc>
                <a:spcPts val="5320"/>
              </a:lnSpc>
            </a:pPr>
            <a:r>
              <a:rPr lang="en-US" sz="3800" dirty="0">
                <a:solidFill>
                  <a:srgbClr val="000000"/>
                </a:solidFill>
                <a:latin typeface="王漢宗特黑體"/>
              </a:rPr>
              <a:t>110403566  </a:t>
            </a:r>
            <a:r>
              <a:rPr lang="en-US" sz="3800" dirty="0" err="1">
                <a:solidFill>
                  <a:srgbClr val="000000"/>
                </a:solidFill>
                <a:latin typeface="王漢宗特黑體"/>
              </a:rPr>
              <a:t>陳柏瑋</a:t>
            </a:r>
            <a:endParaRPr lang="en-US" sz="3800" dirty="0">
              <a:solidFill>
                <a:srgbClr val="000000"/>
              </a:solidFill>
              <a:latin typeface="王漢宗特黑體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6690551" y="2511801"/>
            <a:ext cx="5960443" cy="722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ea typeface="王漢宗特黑體"/>
              </a:rPr>
              <a:t>授課老師：陳仲儼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61564">
            <a:off x="-6521096" y="3918118"/>
            <a:ext cx="17614873" cy="1745473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4010882">
            <a:off x="14084602" y="-4521986"/>
            <a:ext cx="17614873" cy="17454738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0" y="10104444"/>
            <a:ext cx="18288000" cy="182556"/>
          </a:xfrm>
          <a:prstGeom prst="rect">
            <a:avLst/>
          </a:prstGeom>
          <a:solidFill>
            <a:srgbClr val="F24300"/>
          </a:solidFill>
        </p:spPr>
      </p:sp>
      <p:sp>
        <p:nvSpPr>
          <p:cNvPr id="5" name="TextBox 5"/>
          <p:cNvSpPr txBox="1"/>
          <p:nvPr/>
        </p:nvSpPr>
        <p:spPr>
          <a:xfrm>
            <a:off x="4202462" y="3857317"/>
            <a:ext cx="5711190" cy="10279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>
              <a:lnSpc>
                <a:spcPts val="8676"/>
              </a:lnSpc>
              <a:buFont typeface="Arial"/>
              <a:buChar char="•"/>
            </a:pPr>
            <a:r>
              <a:rPr lang="en-US" sz="3600" spc="291" dirty="0" err="1">
                <a:solidFill>
                  <a:srgbClr val="000000"/>
                </a:solidFill>
                <a:ea typeface="王漢宗特黑體"/>
              </a:rPr>
              <a:t>預約功能</a:t>
            </a:r>
            <a:endParaRPr lang="en-US" sz="3600" spc="291" dirty="0">
              <a:solidFill>
                <a:srgbClr val="000000"/>
              </a:solidFill>
              <a:ea typeface="王漢宗特黑體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381231" y="3847792"/>
            <a:ext cx="3704307" cy="21473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 algn="just">
              <a:lnSpc>
                <a:spcPts val="8712"/>
              </a:lnSpc>
              <a:buFont typeface="Arial"/>
              <a:buChar char="•"/>
            </a:pPr>
            <a:r>
              <a:rPr lang="en-US" sz="3600" dirty="0" err="1">
                <a:solidFill>
                  <a:srgbClr val="000000"/>
                </a:solidFill>
                <a:ea typeface="王漢宗特黑體"/>
              </a:rPr>
              <a:t>排行榜</a:t>
            </a:r>
            <a:endParaRPr lang="en-US" sz="3600" dirty="0">
              <a:solidFill>
                <a:srgbClr val="000000"/>
              </a:solidFill>
              <a:ea typeface="王漢宗特黑體"/>
            </a:endParaRPr>
          </a:p>
          <a:p>
            <a:pPr marL="777240" lvl="1" indent="-388620" algn="just">
              <a:lnSpc>
                <a:spcPts val="8712"/>
              </a:lnSpc>
              <a:buFont typeface="Arial"/>
              <a:buChar char="•"/>
            </a:pPr>
            <a:r>
              <a:rPr lang="en-US" sz="3600" dirty="0" err="1">
                <a:solidFill>
                  <a:srgbClr val="000000"/>
                </a:solidFill>
                <a:ea typeface="王漢宗特黑體"/>
              </a:rPr>
              <a:t>借閱次數</a:t>
            </a:r>
            <a:endParaRPr lang="en-US" sz="3600" dirty="0">
              <a:solidFill>
                <a:srgbClr val="000000"/>
              </a:solidFill>
              <a:ea typeface="王漢宗特黑體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432455" y="838159"/>
            <a:ext cx="6826845" cy="146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00000"/>
                </a:solidFill>
                <a:ea typeface="王漢宗特黑體 Bold"/>
              </a:rPr>
              <a:t>系統額外特色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483148" y="3184209"/>
            <a:ext cx="2438400" cy="91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dirty="0" err="1">
                <a:solidFill>
                  <a:srgbClr val="000000"/>
                </a:solidFill>
                <a:ea typeface="王漢宗特黑體"/>
              </a:rPr>
              <a:t>借閱手續</a:t>
            </a:r>
            <a:endParaRPr lang="en-US" sz="4800" dirty="0">
              <a:solidFill>
                <a:srgbClr val="000000"/>
              </a:solidFill>
              <a:ea typeface="王漢宗特黑體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742441" y="3184209"/>
            <a:ext cx="2438400" cy="91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dirty="0" err="1">
                <a:solidFill>
                  <a:srgbClr val="000000"/>
                </a:solidFill>
                <a:ea typeface="王漢宗特黑體"/>
              </a:rPr>
              <a:t>書籍資訊</a:t>
            </a:r>
            <a:endParaRPr lang="en-US" sz="4800" dirty="0">
              <a:solidFill>
                <a:srgbClr val="000000"/>
              </a:solidFill>
              <a:ea typeface="王漢宗特黑體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483148" y="6234730"/>
            <a:ext cx="1219200" cy="91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dirty="0" err="1">
                <a:solidFill>
                  <a:srgbClr val="000000"/>
                </a:solidFill>
                <a:ea typeface="王漢宗特黑體"/>
              </a:rPr>
              <a:t>身分</a:t>
            </a:r>
            <a:endParaRPr lang="en-US" sz="4800" dirty="0">
              <a:solidFill>
                <a:srgbClr val="000000"/>
              </a:solidFill>
              <a:ea typeface="王漢宗特黑體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200474" y="6871278"/>
            <a:ext cx="5966649" cy="2123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40" lvl="1" indent="-388620">
              <a:lnSpc>
                <a:spcPts val="8676"/>
              </a:lnSpc>
              <a:buFont typeface="Arial"/>
              <a:buChar char="•"/>
            </a:pPr>
            <a:r>
              <a:rPr lang="en-US" sz="3600" spc="291" dirty="0" err="1">
                <a:solidFill>
                  <a:srgbClr val="000000"/>
                </a:solidFill>
                <a:ea typeface="王漢宗特黑體"/>
              </a:rPr>
              <a:t>訪客功能</a:t>
            </a:r>
            <a:endParaRPr lang="en-US" sz="3600" spc="291" dirty="0">
              <a:solidFill>
                <a:srgbClr val="000000"/>
              </a:solidFill>
              <a:ea typeface="王漢宗特黑體"/>
            </a:endParaRPr>
          </a:p>
          <a:p>
            <a:pPr marL="777240" lvl="1" indent="-388620">
              <a:lnSpc>
                <a:spcPts val="8676"/>
              </a:lnSpc>
              <a:buFont typeface="Arial"/>
              <a:buChar char="•"/>
            </a:pPr>
            <a:r>
              <a:rPr lang="en-US" sz="3600" spc="291" dirty="0" err="1">
                <a:solidFill>
                  <a:srgbClr val="000000"/>
                </a:solidFill>
                <a:ea typeface="王漢宗特黑體"/>
              </a:rPr>
              <a:t>管理員管理使用者帳號</a:t>
            </a:r>
            <a:endParaRPr lang="en-US" sz="3600" spc="291" dirty="0">
              <a:solidFill>
                <a:srgbClr val="000000"/>
              </a:solidFill>
              <a:ea typeface="王漢宗特黑體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56204" y="0"/>
            <a:ext cx="15775591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341041">
            <a:off x="-6521096" y="3918118"/>
            <a:ext cx="17614873" cy="1745473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4010882">
            <a:off x="10077669" y="-13183640"/>
            <a:ext cx="17614873" cy="17454738"/>
          </a:xfrm>
          <a:prstGeom prst="rect">
            <a:avLst/>
          </a:prstGeom>
        </p:spPr>
      </p:pic>
      <p:graphicFrame>
        <p:nvGraphicFramePr>
          <p:cNvPr id="4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384500"/>
              </p:ext>
            </p:extLst>
          </p:nvPr>
        </p:nvGraphicFramePr>
        <p:xfrm>
          <a:off x="1028700" y="2476500"/>
          <a:ext cx="16230600" cy="6781800"/>
        </p:xfrm>
        <a:graphic>
          <a:graphicData uri="http://schemas.openxmlformats.org/drawingml/2006/table">
            <a:tbl>
              <a:tblPr/>
              <a:tblGrid>
                <a:gridCol w="405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57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57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57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255324"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謝子尉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lvl="0" algn="ctr"/>
                      <a:r>
                        <a:rPr lang="en-US" sz="2400" dirty="0">
                          <a:solidFill>
                            <a:srgbClr val="000000"/>
                          </a:solidFill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109403201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李晨瑜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lvl="0" algn="ctr"/>
                      <a:r>
                        <a:rPr lang="en-US" sz="2400" dirty="0">
                          <a:solidFill>
                            <a:srgbClr val="000000"/>
                          </a:solidFill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110403027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en-US" sz="3000" dirty="0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邱筱筑</a:t>
                      </a:r>
                    </a:p>
                    <a:p>
                      <a:pPr lvl="0" algn="ctr"/>
                      <a:r>
                        <a:rPr lang="en-US" sz="2400" dirty="0">
                          <a:solidFill>
                            <a:srgbClr val="000000"/>
                          </a:solidFill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110403032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陳柏瑋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lvl="0" algn="ctr"/>
                      <a:r>
                        <a:rPr lang="en-US" sz="2400" dirty="0">
                          <a:solidFill>
                            <a:srgbClr val="000000"/>
                          </a:solidFill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110403566</a:t>
                      </a:r>
                    </a:p>
                  </a:txBody>
                  <a:tcPr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F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6476"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程式主要功能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>
                          <a:solidFill>
                            <a:srgbClr val="000000"/>
                          </a:solidFill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Debug</a:t>
                      </a: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類別圖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按鈕、介面優化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排行榜部分功能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3000" spc="178" dirty="0" err="1">
                          <a:solidFill>
                            <a:srgbClr val="000000"/>
                          </a:solidFill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功能測試</a:t>
                      </a:r>
                      <a:endParaRPr lang="en-US" sz="3000" spc="178" dirty="0">
                        <a:solidFill>
                          <a:srgbClr val="000000"/>
                        </a:solidFill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簡報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功能測試與展示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 err="1">
                          <a:solidFill>
                            <a:srgbClr val="000000"/>
                          </a:solidFill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建議想法</a:t>
                      </a:r>
                      <a:endParaRPr lang="en-US" sz="3000" dirty="0">
                        <a:solidFill>
                          <a:srgbClr val="000000"/>
                        </a:solidFill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  <a:defRPr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按鈕、介面優化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訪客功能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 err="1"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功能測試</a:t>
                      </a:r>
                      <a:endParaRPr lang="en-US" sz="3000" dirty="0">
                        <a:latin typeface="王漢宗特黑體" panose="02020500000000000000" charset="-120"/>
                        <a:ea typeface="王漢宗特黑體" panose="02020500000000000000" charset="-120"/>
                      </a:endParaRPr>
                    </a:p>
                    <a:p>
                      <a:pPr marL="457200" indent="-457200" algn="l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sz="3000" dirty="0">
                          <a:solidFill>
                            <a:srgbClr val="000000"/>
                          </a:solidFill>
                          <a:latin typeface="王漢宗特黑體" panose="02020500000000000000" charset="-120"/>
                          <a:ea typeface="王漢宗特黑體" panose="02020500000000000000" charset="-120"/>
                        </a:rPr>
                        <a:t>jar</a:t>
                      </a:r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5"/>
          <p:cNvSpPr txBox="1"/>
          <p:nvPr/>
        </p:nvSpPr>
        <p:spPr>
          <a:xfrm>
            <a:off x="6803215" y="781050"/>
            <a:ext cx="4681570" cy="12185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 spc="1855">
                <a:solidFill>
                  <a:srgbClr val="000000"/>
                </a:solidFill>
                <a:ea typeface="王漢宗特黑體"/>
              </a:rPr>
              <a:t>組內分工</a:t>
            </a:r>
          </a:p>
        </p:txBody>
      </p:sp>
      <p:sp>
        <p:nvSpPr>
          <p:cNvPr id="6" name="AutoShape 6"/>
          <p:cNvSpPr/>
          <p:nvPr/>
        </p:nvSpPr>
        <p:spPr>
          <a:xfrm>
            <a:off x="0" y="10104444"/>
            <a:ext cx="18288000" cy="182556"/>
          </a:xfrm>
          <a:prstGeom prst="rect">
            <a:avLst/>
          </a:prstGeom>
          <a:solidFill>
            <a:srgbClr val="F24300"/>
          </a:solid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50</Words>
  <Application>Microsoft Macintosh PowerPoint</Application>
  <PresentationFormat>自訂</PresentationFormat>
  <Paragraphs>38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王漢宗特黑體</vt:lpstr>
      <vt:lpstr>Calibri</vt:lpstr>
      <vt:lpstr>Arial</vt:lpstr>
      <vt:lpstr>Office Theme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B13_2022</dc:title>
  <cp:lastModifiedBy>User User</cp:lastModifiedBy>
  <cp:revision>6</cp:revision>
  <dcterms:created xsi:type="dcterms:W3CDTF">2006-08-16T00:00:00Z</dcterms:created>
  <dcterms:modified xsi:type="dcterms:W3CDTF">2022-06-12T06:55:31Z</dcterms:modified>
  <dc:identifier>DAFDBiRqw4w</dc:identifier>
</cp:coreProperties>
</file>

<file path=docProps/thumbnail.jpeg>
</file>